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E222-17C3-4BAB-9081-DDEA0DA9AF4D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DD3B1-6409-47A5-8722-89BA7F8BECC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E222-17C3-4BAB-9081-DDEA0DA9AF4D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DD3B1-6409-47A5-8722-89BA7F8BEC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E222-17C3-4BAB-9081-DDEA0DA9AF4D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DD3B1-6409-47A5-8722-89BA7F8BEC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E222-17C3-4BAB-9081-DDEA0DA9AF4D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DD3B1-6409-47A5-8722-89BA7F8BEC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E222-17C3-4BAB-9081-DDEA0DA9AF4D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DD3B1-6409-47A5-8722-89BA7F8BECC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E222-17C3-4BAB-9081-DDEA0DA9AF4D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DD3B1-6409-47A5-8722-89BA7F8BEC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E222-17C3-4BAB-9081-DDEA0DA9AF4D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DD3B1-6409-47A5-8722-89BA7F8BECC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E222-17C3-4BAB-9081-DDEA0DA9AF4D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DD3B1-6409-47A5-8722-89BA7F8BEC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E222-17C3-4BAB-9081-DDEA0DA9AF4D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DD3B1-6409-47A5-8722-89BA7F8BEC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E222-17C3-4BAB-9081-DDEA0DA9AF4D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DD3B1-6409-47A5-8722-89BA7F8BECC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E222-17C3-4BAB-9081-DDEA0DA9AF4D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DD3B1-6409-47A5-8722-89BA7F8BEC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745E222-17C3-4BAB-9081-DDEA0DA9AF4D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569DD3B1-6409-47A5-8722-89BA7F8BECC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895600"/>
            <a:ext cx="7543800" cy="1524000"/>
          </a:xfrm>
        </p:spPr>
        <p:txBody>
          <a:bodyPr/>
          <a:lstStyle/>
          <a:p>
            <a:r>
              <a:rPr lang="en-US" dirty="0" smtClean="0"/>
              <a:t>Immigration Digital Essay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Austin Mangelsdorf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788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migration Digital Essay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09523" y="2379617"/>
            <a:ext cx="609600" cy="609600"/>
          </a:xfrm>
        </p:spPr>
      </p:pic>
      <p:pic>
        <p:nvPicPr>
          <p:cNvPr id="1026" name="Picture 2" descr="http://www.google.com/url?source=imglanding&amp;ct=img&amp;q=http://www.shorpy.com/files/images/immigrant-children-ellis-island.jpg&amp;sa=X&amp;ei=9LVbUKy3EIrr0gHe74G4Bw&amp;ved=0CA8Q8wc&amp;usg=AFQjCNFoOepkK9PCPpI1NH_gVtf4OPBql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941717"/>
            <a:ext cx="3888377" cy="291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google.com/url?source=imglanding&amp;ct=img&amp;q=https://familysearch.org/learn/wiki/en/images/a/a0/Immigrants_Behold_the_Statue_of_Liberty.jpg&amp;sa=X&amp;ei=7LdbUImuOYfK9QTWjICIDw&amp;ved=0CBAQ8wc&amp;usg=AFQjCNGK_xHgSmopoNK8qkOvrMxN6LgZ9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1717"/>
            <a:ext cx="4322984" cy="293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google.com/url?source=imglanding&amp;ct=img&amp;q=http://www.gjenvick.com/images/Immigration/1913-01/AnImmigrantFamilysFirstPhotograph-500.jpg&amp;sa=X&amp;ei=VrhbUMrLK4n-8ATC7YCwAw&amp;ved=0CAwQ8wc4Ew&amp;usg=AFQjCNHPYj8u7gb7YBpVxM31h_zscu_R9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-533400"/>
            <a:ext cx="3999446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1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Citations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Immigrant </a:t>
            </a:r>
            <a:r>
              <a:rPr lang="en-US" i="1" dirty="0" err="1"/>
              <a:t>Famil'ys</a:t>
            </a:r>
            <a:r>
              <a:rPr lang="en-US" i="1" dirty="0"/>
              <a:t> First Photograph</a:t>
            </a:r>
            <a:r>
              <a:rPr lang="en-US" dirty="0"/>
              <a:t>. </a:t>
            </a:r>
            <a:r>
              <a:rPr lang="en-US" dirty="0" err="1"/>
              <a:t>N.d.</a:t>
            </a:r>
            <a:r>
              <a:rPr lang="en-US" dirty="0"/>
              <a:t> Photograph. The </a:t>
            </a:r>
            <a:r>
              <a:rPr lang="en-US" dirty="0" err="1"/>
              <a:t>Gjenvick</a:t>
            </a:r>
            <a:r>
              <a:rPr lang="en-US" dirty="0"/>
              <a:t> -</a:t>
            </a:r>
            <a:r>
              <a:rPr lang="en-US" dirty="0" err="1"/>
              <a:t>Gjonvik</a:t>
            </a:r>
            <a:r>
              <a:rPr lang="en-US" dirty="0"/>
              <a:t> </a:t>
            </a:r>
            <a:r>
              <a:rPr lang="en-US" dirty="0" err="1"/>
              <a:t>ArchivesWeb</a:t>
            </a:r>
            <a:r>
              <a:rPr lang="en-US" dirty="0"/>
              <a:t>. 20 Sep 2012. </a:t>
            </a:r>
            <a:endParaRPr lang="en-US" dirty="0" smtClean="0"/>
          </a:p>
          <a:p>
            <a:r>
              <a:rPr lang="en-US" dirty="0" err="1"/>
              <a:t>N.d.</a:t>
            </a:r>
            <a:r>
              <a:rPr lang="en-US" dirty="0"/>
              <a:t> Photograph. </a:t>
            </a:r>
            <a:r>
              <a:rPr lang="en-US" dirty="0" err="1"/>
              <a:t>n.p</a:t>
            </a:r>
            <a:r>
              <a:rPr lang="en-US" dirty="0"/>
              <a:t>. Web. 20 Sep 2012. &lt;http://www.shorpy.com/node/305?size=_original</a:t>
            </a:r>
            <a:r>
              <a:rPr lang="en-US" dirty="0" smtClean="0"/>
              <a:t>&gt;.</a:t>
            </a:r>
          </a:p>
          <a:p>
            <a:r>
              <a:rPr lang="en-US" i="1" dirty="0"/>
              <a:t>Arriving immigrants behold the Statue of Liberty</a:t>
            </a:r>
            <a:r>
              <a:rPr lang="en-US" dirty="0"/>
              <a:t>. </a:t>
            </a:r>
            <a:r>
              <a:rPr lang="en-US" dirty="0" err="1"/>
              <a:t>N.d.</a:t>
            </a:r>
            <a:r>
              <a:rPr lang="en-US" dirty="0"/>
              <a:t> Photograph. Family </a:t>
            </a:r>
            <a:r>
              <a:rPr lang="en-US" dirty="0" err="1"/>
              <a:t>SearchWeb</a:t>
            </a:r>
            <a:r>
              <a:rPr lang="en-US" dirty="0"/>
              <a:t>. 20 Sep 2012. &lt;https://familysearch.org/learn/wiki/en/New_York_Emigration_and_Immigration&gt;.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6392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43</TotalTime>
  <Words>25</Words>
  <Application>Microsoft Office PowerPoint</Application>
  <PresentationFormat>On-screen Show (4:3)</PresentationFormat>
  <Paragraphs>6</Paragraphs>
  <Slides>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NewsPrint</vt:lpstr>
      <vt:lpstr>Immigration Digital Essay</vt:lpstr>
      <vt:lpstr>PowerPoint Presentation</vt:lpstr>
      <vt:lpstr>Citations</vt:lpstr>
    </vt:vector>
  </TitlesOfParts>
  <Company>Cary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Immigration Digital Essay</dc:title>
  <dc:creator>Austin Mangelsdorf</dc:creator>
  <cp:lastModifiedBy>Austin Mangelsdorf</cp:lastModifiedBy>
  <cp:revision>4</cp:revision>
  <dcterms:created xsi:type="dcterms:W3CDTF">2012-09-21T00:26:37Z</dcterms:created>
  <dcterms:modified xsi:type="dcterms:W3CDTF">2012-09-21T01:10:06Z</dcterms:modified>
</cp:coreProperties>
</file>